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4" r:id="rId19"/>
  </p:sldIdLst>
  <p:sldSz cx="18288000" cy="10287000"/>
  <p:notesSz cx="6858000" cy="9144000"/>
  <p:embeddedFontLst>
    <p:embeddedFont>
      <p:font typeface="HK Grotesk" panose="020B0604020202020204" charset="0"/>
      <p:regular r:id="rId20"/>
    </p:embeddedFont>
    <p:embeddedFont>
      <p:font typeface="HK Grotesk Bold" panose="020B0604020202020204" charset="0"/>
      <p:regular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7" d="100"/>
          <a:sy n="67" d="100"/>
        </p:scale>
        <p:origin x="108" y="-2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395423" y="3834818"/>
            <a:ext cx="13497154" cy="2617363"/>
            <a:chOff x="0" y="0"/>
            <a:chExt cx="17996206" cy="348981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7996206" cy="242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r>
                <a:rPr lang="en-US" sz="11550">
                  <a:solidFill>
                    <a:srgbClr val="F9F7F0"/>
                  </a:solidFill>
                  <a:latin typeface="HK Grotesk Bold"/>
                </a:rPr>
                <a:t>MapMyWiFi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699" y="2707671"/>
              <a:ext cx="17945507" cy="78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r>
                <a:rPr lang="en-US" sz="3436">
                  <a:solidFill>
                    <a:srgbClr val="F9F7F0"/>
                  </a:solidFill>
                  <a:latin typeface="Public Sans"/>
                </a:rPr>
                <a:t>Barsa &amp; Yamato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User Experience &amp; Feedback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929667" y="2362200"/>
            <a:ext cx="3703980" cy="7527413"/>
            <a:chOff x="0" y="0"/>
            <a:chExt cx="5001260" cy="101638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t="-502" b="-502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2550" y="6000750"/>
            <a:ext cx="3854782" cy="1618638"/>
            <a:chOff x="0" y="0"/>
            <a:chExt cx="5139709" cy="21581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1397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4890"/>
              <a:ext cx="5139709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Plotted outside of the grid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375" y="6000750"/>
            <a:ext cx="4116039" cy="2104413"/>
            <a:chOff x="0" y="0"/>
            <a:chExt cx="5488052" cy="28058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12590"/>
              <a:ext cx="548805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Proposal is a little hard to see within this windows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41108" y="6000750"/>
            <a:ext cx="3364925" cy="2882288"/>
            <a:chOff x="0" y="0"/>
            <a:chExt cx="4486566" cy="38430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44865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Selection of AP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4890"/>
              <a:ext cx="4486566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Want to select multiple Access Point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+/- sign to change the number of AP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3643172" y="5305425"/>
            <a:ext cx="4087831" cy="4087831"/>
          </a:xfrm>
          <a:custGeom>
            <a:avLst/>
            <a:gdLst/>
            <a:ahLst/>
            <a:cxnLst/>
            <a:rect l="l" t="t" r="r" b="b"/>
            <a:pathLst>
              <a:path w="4087831" h="4087831">
                <a:moveTo>
                  <a:pt x="0" y="0"/>
                </a:moveTo>
                <a:lnTo>
                  <a:pt x="4087831" y="0"/>
                </a:lnTo>
                <a:lnTo>
                  <a:pt x="4087831" y="4087831"/>
                </a:lnTo>
                <a:lnTo>
                  <a:pt x="0" y="4087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494450" y="2362200"/>
            <a:ext cx="3703980" cy="7527413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7" r="-13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User Experience &amp; Feedback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0625" y="6000750"/>
            <a:ext cx="3854782" cy="1618638"/>
            <a:chOff x="0" y="0"/>
            <a:chExt cx="5139709" cy="21581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1397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4890"/>
              <a:ext cx="5139709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Plotted outside of the grid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40262" y="6000750"/>
            <a:ext cx="4116039" cy="2882288"/>
            <a:chOff x="0" y="0"/>
            <a:chExt cx="5488052" cy="384305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48805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Proposal Layout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64890"/>
              <a:ext cx="5488052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Text only seems a little hard to see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Maybe could use different format, letter size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779075" y="6000750"/>
            <a:ext cx="3364925" cy="2882288"/>
            <a:chOff x="0" y="0"/>
            <a:chExt cx="4486566" cy="38430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44865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Selection of AP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4890"/>
              <a:ext cx="4486566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Want to select multiple Access Point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+/- sign to change the number of AP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699110" y="5295900"/>
            <a:ext cx="4357191" cy="4357191"/>
          </a:xfrm>
          <a:custGeom>
            <a:avLst/>
            <a:gdLst/>
            <a:ahLst/>
            <a:cxnLst/>
            <a:rect l="l" t="t" r="r" b="b"/>
            <a:pathLst>
              <a:path w="4357191" h="4357191">
                <a:moveTo>
                  <a:pt x="0" y="0"/>
                </a:moveTo>
                <a:lnTo>
                  <a:pt x="4357190" y="0"/>
                </a:lnTo>
                <a:lnTo>
                  <a:pt x="4357190" y="4357191"/>
                </a:lnTo>
                <a:lnTo>
                  <a:pt x="0" y="435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Future Plan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52550" y="2111887"/>
            <a:ext cx="3703980" cy="7527413"/>
            <a:chOff x="0" y="0"/>
            <a:chExt cx="5001260" cy="101638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8" r="-1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342248" y="5295900"/>
            <a:ext cx="4128652" cy="4128652"/>
          </a:xfrm>
          <a:custGeom>
            <a:avLst/>
            <a:gdLst/>
            <a:ahLst/>
            <a:cxnLst/>
            <a:rect l="l" t="t" r="r" b="b"/>
            <a:pathLst>
              <a:path w="4128652" h="4128652">
                <a:moveTo>
                  <a:pt x="0" y="0"/>
                </a:moveTo>
                <a:lnTo>
                  <a:pt x="4128652" y="0"/>
                </a:lnTo>
                <a:lnTo>
                  <a:pt x="4128652" y="4128652"/>
                </a:lnTo>
                <a:lnTo>
                  <a:pt x="0" y="41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479183" y="6000750"/>
            <a:ext cx="3854782" cy="1621813"/>
            <a:chOff x="0" y="0"/>
            <a:chExt cx="5139709" cy="216241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51397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64890"/>
              <a:ext cx="5139709" cy="1097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Wall detection using CNN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94375" y="6000750"/>
            <a:ext cx="4116039" cy="2104413"/>
            <a:chOff x="0" y="0"/>
            <a:chExt cx="5488052" cy="280588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12590"/>
              <a:ext cx="548805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Adjusted invoice type or other font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05817" y="6000750"/>
            <a:ext cx="3364925" cy="2882288"/>
            <a:chOff x="0" y="0"/>
            <a:chExt cx="4486566" cy="384305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4865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Selection of AP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64890"/>
              <a:ext cx="4486566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Want to select multiple Access Point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+/- sign to change the number of AP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Future Plan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440020" y="2362200"/>
            <a:ext cx="3703980" cy="7527413"/>
            <a:chOff x="0" y="0"/>
            <a:chExt cx="5001260" cy="101638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8" r="-1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54862" y="5295900"/>
            <a:ext cx="4128652" cy="4128652"/>
          </a:xfrm>
          <a:custGeom>
            <a:avLst/>
            <a:gdLst/>
            <a:ahLst/>
            <a:cxnLst/>
            <a:rect l="l" t="t" r="r" b="b"/>
            <a:pathLst>
              <a:path w="4128652" h="4128652">
                <a:moveTo>
                  <a:pt x="0" y="0"/>
                </a:moveTo>
                <a:lnTo>
                  <a:pt x="4128652" y="0"/>
                </a:lnTo>
                <a:lnTo>
                  <a:pt x="4128652" y="4128652"/>
                </a:lnTo>
                <a:lnTo>
                  <a:pt x="0" y="41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064738" y="6321398"/>
            <a:ext cx="2663235" cy="1120496"/>
            <a:chOff x="0" y="0"/>
            <a:chExt cx="3550980" cy="149399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3550980" cy="457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53"/>
                </a:lnSpc>
                <a:spcBef>
                  <a:spcPct val="0"/>
                </a:spcBef>
              </a:pPr>
              <a:r>
                <a:rPr lang="en-US" sz="221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27583"/>
              <a:ext cx="3550980" cy="766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7992" lvl="1" indent="-178996">
                <a:lnSpc>
                  <a:spcPts val="232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658">
                  <a:solidFill>
                    <a:srgbClr val="F9F7F0"/>
                  </a:solidFill>
                  <a:latin typeface="Public Sans"/>
                </a:rPr>
                <a:t>Wall detection using CNN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94375" y="6000750"/>
            <a:ext cx="4116039" cy="2104413"/>
            <a:chOff x="0" y="0"/>
            <a:chExt cx="5488052" cy="280588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12590"/>
              <a:ext cx="548805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Adjusted invoice type or other font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92264" y="6029325"/>
            <a:ext cx="3653847" cy="2047263"/>
            <a:chOff x="0" y="0"/>
            <a:chExt cx="4871796" cy="2729684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87179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9F7F0"/>
                  </a:solidFill>
                  <a:latin typeface="HK Grotesk Bold"/>
                </a:rPr>
                <a:t>BEST PLACEMENT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64890"/>
              <a:ext cx="4871796" cy="1664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Greedy algorithm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Genetic algorithm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Simulated Annealing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Future Plan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10312" y="5305425"/>
            <a:ext cx="4577688" cy="4577688"/>
          </a:xfrm>
          <a:custGeom>
            <a:avLst/>
            <a:gdLst/>
            <a:ahLst/>
            <a:cxnLst/>
            <a:rect l="l" t="t" r="r" b="b"/>
            <a:pathLst>
              <a:path w="4577688" h="4577688">
                <a:moveTo>
                  <a:pt x="0" y="0"/>
                </a:moveTo>
                <a:lnTo>
                  <a:pt x="4577688" y="0"/>
                </a:lnTo>
                <a:lnTo>
                  <a:pt x="4577688" y="4577688"/>
                </a:lnTo>
                <a:lnTo>
                  <a:pt x="0" y="457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894375" y="6000750"/>
            <a:ext cx="4116039" cy="3364888"/>
            <a:chOff x="0" y="0"/>
            <a:chExt cx="5488052" cy="44865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12590"/>
              <a:ext cx="5488052" cy="277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Including images of the floor plan and well formated &amp; different file types like PDF and .docs</a:t>
              </a:r>
            </a:p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F9F7F0"/>
                </a:solidFill>
                <a:latin typeface="Public Sans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898339" y="2362200"/>
            <a:ext cx="3703980" cy="7527413"/>
            <a:chOff x="0" y="0"/>
            <a:chExt cx="5001260" cy="10163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37" r="-13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395423" y="3777668"/>
            <a:ext cx="13497154" cy="2650815"/>
            <a:chOff x="0" y="-76200"/>
            <a:chExt cx="17996206" cy="35344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7996206" cy="2464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r>
                <a:rPr lang="en-US" sz="11550" dirty="0">
                  <a:solidFill>
                    <a:srgbClr val="F9F7F0"/>
                  </a:solidFill>
                  <a:latin typeface="HK Grotesk Bold"/>
                </a:rPr>
                <a:t>Q&amp;A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699" y="2707671"/>
              <a:ext cx="17945507" cy="75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endParaRPr lang="en-US" sz="3436" dirty="0">
                <a:solidFill>
                  <a:srgbClr val="F9F7F0"/>
                </a:solidFill>
                <a:latin typeface="Public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55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43435" y="3988296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10404873" y="0"/>
                </a:moveTo>
                <a:lnTo>
                  <a:pt x="0" y="0"/>
                </a:lnTo>
                <a:lnTo>
                  <a:pt x="0" y="10404872"/>
                </a:lnTo>
                <a:lnTo>
                  <a:pt x="10404873" y="10404872"/>
                </a:lnTo>
                <a:lnTo>
                  <a:pt x="104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9326562" y="-4106168"/>
            <a:ext cx="10404872" cy="10404872"/>
          </a:xfrm>
          <a:custGeom>
            <a:avLst/>
            <a:gdLst/>
            <a:ahLst/>
            <a:cxnLst/>
            <a:rect l="l" t="t" r="r" b="b"/>
            <a:pathLst>
              <a:path w="10404872" h="10404872">
                <a:moveTo>
                  <a:pt x="0" y="10404872"/>
                </a:moveTo>
                <a:lnTo>
                  <a:pt x="10404873" y="10404872"/>
                </a:lnTo>
                <a:lnTo>
                  <a:pt x="10404873" y="0"/>
                </a:lnTo>
                <a:lnTo>
                  <a:pt x="0" y="0"/>
                </a:lnTo>
                <a:lnTo>
                  <a:pt x="0" y="1040487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395423" y="3777668"/>
            <a:ext cx="13497154" cy="2650815"/>
            <a:chOff x="0" y="-76200"/>
            <a:chExt cx="17996206" cy="35344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7996206" cy="2464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53"/>
                </a:lnSpc>
              </a:pPr>
              <a:endParaRPr lang="en-US" sz="11550" dirty="0">
                <a:solidFill>
                  <a:srgbClr val="F9F7F0"/>
                </a:solidFill>
                <a:latin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699" y="2707671"/>
              <a:ext cx="17945507" cy="75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0"/>
                </a:lnSpc>
                <a:spcBef>
                  <a:spcPct val="0"/>
                </a:spcBef>
              </a:pPr>
              <a:endParaRPr lang="en-US" sz="3436" dirty="0">
                <a:solidFill>
                  <a:srgbClr val="F9F7F0"/>
                </a:solidFill>
                <a:latin typeface="Public Sans"/>
              </a:endParaRPr>
            </a:p>
          </p:txBody>
        </p:sp>
      </p:grpSp>
      <p:pic>
        <p:nvPicPr>
          <p:cNvPr id="7" name="無題の動画 ‐ Clipchampで作成 (1)">
            <a:hlinkClick r:id="" action="ppaction://media"/>
            <a:extLst>
              <a:ext uri="{FF2B5EF4-FFF2-40B4-BE49-F238E27FC236}">
                <a16:creationId xmlns:a16="http://schemas.microsoft.com/office/drawing/2014/main" id="{60887CD1-4C6E-DA8A-6AA4-3491ACEBC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15000" y="0"/>
            <a:ext cx="7010400" cy="10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2900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74984" y="1929200"/>
            <a:ext cx="8541833" cy="6428501"/>
            <a:chOff x="0" y="0"/>
            <a:chExt cx="11389111" cy="85713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91"/>
              <a:ext cx="1138911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Public Sans Bold"/>
                </a:rPr>
                <a:t>Topics Covered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67898"/>
              <a:ext cx="11389111" cy="653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1508" lvl="1" indent="-315754" algn="l">
                <a:lnSpc>
                  <a:spcPts val="4094"/>
                </a:lnSpc>
                <a:buFont typeface="Arial"/>
                <a:buChar char="•"/>
              </a:pPr>
              <a:r>
                <a:rPr lang="en-US" sz="2925" u="sng">
                  <a:solidFill>
                    <a:srgbClr val="F9F7F0"/>
                  </a:solidFill>
                  <a:latin typeface="Public Sans"/>
                </a:rPr>
                <a:t>Overview of Our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46723"/>
              <a:ext cx="11389111" cy="657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1508" lvl="1" indent="-315754" algn="l">
                <a:lnSpc>
                  <a:spcPts val="4094"/>
                </a:lnSpc>
                <a:buFont typeface="Arial"/>
                <a:buChar char="•"/>
              </a:pPr>
              <a:r>
                <a:rPr lang="en-US" sz="2925" u="sng">
                  <a:solidFill>
                    <a:srgbClr val="F9F7F0"/>
                  </a:solidFill>
                  <a:latin typeface="Public Sans"/>
                </a:rPr>
                <a:t>Key Functionallity &amp; Features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929781"/>
              <a:ext cx="11389111" cy="657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1508" lvl="1" indent="-315754" algn="l">
                <a:lnSpc>
                  <a:spcPts val="4094"/>
                </a:lnSpc>
                <a:buFont typeface="Arial"/>
                <a:buChar char="•"/>
              </a:pPr>
              <a:r>
                <a:rPr lang="en-US" sz="2925" u="sng">
                  <a:solidFill>
                    <a:srgbClr val="F9F7F0"/>
                  </a:solidFill>
                  <a:latin typeface="Public Sans"/>
                </a:rPr>
                <a:t>Demo Walkthorugh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12839"/>
              <a:ext cx="11389111" cy="653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1508" lvl="1" indent="-315754" algn="l">
                <a:lnSpc>
                  <a:spcPts val="4094"/>
                </a:lnSpc>
                <a:buFont typeface="Arial"/>
                <a:buChar char="•"/>
              </a:pPr>
              <a:r>
                <a:rPr lang="en-US" sz="2925" u="sng">
                  <a:solidFill>
                    <a:srgbClr val="F9F7F0"/>
                  </a:solidFill>
                  <a:latin typeface="Public Sans"/>
                </a:rPr>
                <a:t>Future Plan and Conclusion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6009" y="4476750"/>
            <a:ext cx="537883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94453" y="2403608"/>
            <a:ext cx="3703980" cy="7527413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270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61490" y="1028700"/>
            <a:ext cx="7197810" cy="1142293"/>
            <a:chOff x="0" y="0"/>
            <a:chExt cx="9597080" cy="152305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Chosing your Floormap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Select your downloaded plan in your local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5598433" y="1599846"/>
            <a:ext cx="4463057" cy="17912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6648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9F7F0"/>
                </a:solidFill>
                <a:latin typeface="HK Grotesk"/>
              </a:rPr>
              <a:t>App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1490" y="8115842"/>
            <a:ext cx="7197810" cy="1142293"/>
            <a:chOff x="0" y="0"/>
            <a:chExt cx="9597080" cy="15230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Generating Proposal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Have options to close or share files to others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1490" y="5753461"/>
            <a:ext cx="7197810" cy="1142293"/>
            <a:chOff x="0" y="0"/>
            <a:chExt cx="9597080" cy="15230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Adding AccessPoint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Choose AP from options embedded in DB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61490" y="3391969"/>
            <a:ext cx="7197810" cy="1142293"/>
            <a:chOff x="0" y="0"/>
            <a:chExt cx="9597080" cy="152305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Inputting measurement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Prompt user to put the scale of their floorplan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061490" y="1028700"/>
            <a:ext cx="7197810" cy="1142293"/>
            <a:chOff x="0" y="0"/>
            <a:chExt cx="9597080" cy="152305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Chosing your Floormap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Select your downloaded plan in your local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598433" y="3963115"/>
            <a:ext cx="4463057" cy="15670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6648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9F7F0"/>
                </a:solidFill>
                <a:latin typeface="HK Grotesk"/>
              </a:rPr>
              <a:t>App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61490" y="8115842"/>
            <a:ext cx="7197810" cy="1142293"/>
            <a:chOff x="0" y="0"/>
            <a:chExt cx="9597080" cy="152305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Generating Proposal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Have options to close or share files to others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61490" y="5753461"/>
            <a:ext cx="7197810" cy="1142293"/>
            <a:chOff x="0" y="0"/>
            <a:chExt cx="9597080" cy="15230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Adding AccessPoint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Choose AP from options embedded in DB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1490" y="3391969"/>
            <a:ext cx="7197810" cy="1142293"/>
            <a:chOff x="0" y="0"/>
            <a:chExt cx="9597080" cy="15230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Inputting measurement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Prompt user to put the scale of their floorplan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894453" y="2170993"/>
            <a:ext cx="3703980" cy="7527413"/>
            <a:chOff x="0" y="0"/>
            <a:chExt cx="5001260" cy="101638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059" r="-105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94453" y="2403608"/>
            <a:ext cx="3703980" cy="7527413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270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61490" y="1028700"/>
            <a:ext cx="7197810" cy="1142293"/>
            <a:chOff x="0" y="0"/>
            <a:chExt cx="9597080" cy="152305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Chosing your Floormap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Select your downloaded plan in your local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H="1" flipV="1">
            <a:off x="6022975" y="6167314"/>
            <a:ext cx="4038514" cy="1572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6648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9F7F0"/>
                </a:solidFill>
                <a:latin typeface="HK Grotesk"/>
              </a:rPr>
              <a:t>App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1490" y="8115842"/>
            <a:ext cx="7197810" cy="1142293"/>
            <a:chOff x="0" y="0"/>
            <a:chExt cx="9597080" cy="15230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Generating Proposal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Have options to close or share files to others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1490" y="5753461"/>
            <a:ext cx="7197810" cy="1142293"/>
            <a:chOff x="0" y="0"/>
            <a:chExt cx="9597080" cy="15230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Adding AccessPoint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Choose AP from options embedded in DB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61490" y="3391969"/>
            <a:ext cx="7197810" cy="1142293"/>
            <a:chOff x="0" y="0"/>
            <a:chExt cx="9597080" cy="152305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Inputting measurement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Prompt user to put the scale of their floorplan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894453" y="2403608"/>
            <a:ext cx="3703980" cy="7527413"/>
            <a:chOff x="0" y="0"/>
            <a:chExt cx="5001260" cy="101638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251" r="-25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94453" y="2403608"/>
            <a:ext cx="3703980" cy="7527413"/>
            <a:chOff x="0" y="0"/>
            <a:chExt cx="500126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270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61490" y="1028700"/>
            <a:ext cx="7197810" cy="1142293"/>
            <a:chOff x="0" y="0"/>
            <a:chExt cx="9597080" cy="152305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Chosing your Floormap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Select your downloaded plan in your local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H="1" flipV="1">
            <a:off x="5815599" y="6167314"/>
            <a:ext cx="4245891" cy="25196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66484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9F7F0"/>
                </a:solidFill>
                <a:latin typeface="HK Grotesk"/>
              </a:rPr>
              <a:t>App Overview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1490" y="8115842"/>
            <a:ext cx="7197810" cy="1142293"/>
            <a:chOff x="0" y="0"/>
            <a:chExt cx="9597080" cy="152305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Generating Proposal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Have options to close or share files to others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1490" y="5753461"/>
            <a:ext cx="7197810" cy="1142293"/>
            <a:chOff x="0" y="0"/>
            <a:chExt cx="9597080" cy="152305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Adding AccessPoint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Choose AP from options embedded in DB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61490" y="3391969"/>
            <a:ext cx="7197810" cy="1142293"/>
            <a:chOff x="0" y="0"/>
            <a:chExt cx="9597080" cy="152305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959708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Inputting measurement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8475"/>
              <a:ext cx="959708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Prompt user to put the scale of their floorplan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894453" y="2403608"/>
            <a:ext cx="3703980" cy="7527413"/>
            <a:chOff x="0" y="0"/>
            <a:chExt cx="5001260" cy="101638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t="-825" b="-82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User Experience &amp; Feedback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52550" y="2111887"/>
            <a:ext cx="3703980" cy="7527413"/>
            <a:chOff x="0" y="0"/>
            <a:chExt cx="5001260" cy="101638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8" r="-1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342248" y="5295900"/>
            <a:ext cx="4128652" cy="4128652"/>
          </a:xfrm>
          <a:custGeom>
            <a:avLst/>
            <a:gdLst/>
            <a:ahLst/>
            <a:cxnLst/>
            <a:rect l="l" t="t" r="r" b="b"/>
            <a:pathLst>
              <a:path w="4128652" h="4128652">
                <a:moveTo>
                  <a:pt x="0" y="0"/>
                </a:moveTo>
                <a:lnTo>
                  <a:pt x="4128652" y="0"/>
                </a:lnTo>
                <a:lnTo>
                  <a:pt x="4128652" y="4128652"/>
                </a:lnTo>
                <a:lnTo>
                  <a:pt x="0" y="41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479183" y="6000750"/>
            <a:ext cx="3854782" cy="1618638"/>
            <a:chOff x="0" y="0"/>
            <a:chExt cx="5139709" cy="21581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51397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64890"/>
              <a:ext cx="5139709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Plotted outside of the grid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94375" y="6000750"/>
            <a:ext cx="4116039" cy="2104413"/>
            <a:chOff x="0" y="0"/>
            <a:chExt cx="5488052" cy="280588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12590"/>
              <a:ext cx="548805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Adjusted invoice type or other font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05817" y="6000750"/>
            <a:ext cx="3364925" cy="2882288"/>
            <a:chOff x="0" y="0"/>
            <a:chExt cx="4486566" cy="384305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4865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Selection of AP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64890"/>
              <a:ext cx="4486566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Want to select multiple Access Point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+/- sign to change the number of AP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133975"/>
            <a:ext cx="18098039" cy="0"/>
          </a:xfrm>
          <a:prstGeom prst="line">
            <a:avLst/>
          </a:prstGeom>
          <a:ln w="19050" cap="rnd">
            <a:solidFill>
              <a:srgbClr val="F9F7F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9F7F0"/>
                </a:solidFill>
                <a:latin typeface="HK Grotesk Bold"/>
              </a:rPr>
              <a:t>User Experience &amp; Feedback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641108" y="2362200"/>
            <a:ext cx="3703980" cy="7527413"/>
            <a:chOff x="0" y="0"/>
            <a:chExt cx="5001260" cy="101638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641" r="-641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2550" y="6000750"/>
            <a:ext cx="3854782" cy="1618638"/>
            <a:chOff x="0" y="0"/>
            <a:chExt cx="5139709" cy="21581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139709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Plotting Adjustment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4890"/>
              <a:ext cx="5139709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Plotted outside of the grid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375" y="6000750"/>
            <a:ext cx="4116039" cy="2104413"/>
            <a:chOff x="0" y="0"/>
            <a:chExt cx="5488052" cy="28058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488052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Formatting of proposal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12590"/>
              <a:ext cx="5488052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Adjusted invoice type or other font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6000750"/>
            <a:ext cx="3364925" cy="2882288"/>
            <a:chOff x="0" y="0"/>
            <a:chExt cx="4486566" cy="38430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4486566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9F7F0"/>
                  </a:solidFill>
                  <a:latin typeface="HK Grotesk Bold"/>
                </a:rPr>
                <a:t>Selection of AP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64890"/>
              <a:ext cx="4486566" cy="2778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Want to select multiple Access Point </a:t>
              </a:r>
            </a:p>
            <a:p>
              <a:pPr marL="518160" lvl="1" indent="-259080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F9F7F0"/>
                  </a:solidFill>
                  <a:latin typeface="Public Sans"/>
                </a:rPr>
                <a:t>+/- sign to change the number of AP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345088" y="5483704"/>
            <a:ext cx="3916381" cy="3916381"/>
          </a:xfrm>
          <a:custGeom>
            <a:avLst/>
            <a:gdLst/>
            <a:ahLst/>
            <a:cxnLst/>
            <a:rect l="l" t="t" r="r" b="b"/>
            <a:pathLst>
              <a:path w="3916381" h="3916381">
                <a:moveTo>
                  <a:pt x="0" y="0"/>
                </a:moveTo>
                <a:lnTo>
                  <a:pt x="3916381" y="0"/>
                </a:lnTo>
                <a:lnTo>
                  <a:pt x="3916381" y="3916380"/>
                </a:lnTo>
                <a:lnTo>
                  <a:pt x="0" y="391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5ea7a-8a0f-4f09-a16a-5af54b6bc0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9C0A17247B544F96CCC70D27BA08C3" ma:contentTypeVersion="18" ma:contentTypeDescription="Create a new document." ma:contentTypeScope="" ma:versionID="cfef48356ac2f10d7a72638e8d514d66">
  <xsd:schema xmlns:xsd="http://www.w3.org/2001/XMLSchema" xmlns:xs="http://www.w3.org/2001/XMLSchema" xmlns:p="http://schemas.microsoft.com/office/2006/metadata/properties" xmlns:ns3="1f15ea7a-8a0f-4f09-a16a-5af54b6bc08a" xmlns:ns4="fde1668b-7915-4aab-b4ca-6ff457c35c79" targetNamespace="http://schemas.microsoft.com/office/2006/metadata/properties" ma:root="true" ma:fieldsID="625867be4c4bc4da6fcf78fa1496176f" ns3:_="" ns4:_="">
    <xsd:import namespace="1f15ea7a-8a0f-4f09-a16a-5af54b6bc08a"/>
    <xsd:import namespace="fde1668b-7915-4aab-b4ca-6ff457c35c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5ea7a-8a0f-4f09-a16a-5af54b6bc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e1668b-7915-4aab-b4ca-6ff457c35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B8C6A6-A778-404B-B6A4-16724D84872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de1668b-7915-4aab-b4ca-6ff457c35c79"/>
    <ds:schemaRef ds:uri="1f15ea7a-8a0f-4f09-a16a-5af54b6bc08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0619061-9296-4C53-8EB8-E5E1D8FBEA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A6B469-7752-4F2C-AB98-5FA4B6D783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5ea7a-8a0f-4f09-a16a-5af54b6bc08a"/>
    <ds:schemaRef ds:uri="fde1668b-7915-4aab-b4ca-6ff457c35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439</Words>
  <Application>Microsoft Office PowerPoint</Application>
  <PresentationFormat>Custom</PresentationFormat>
  <Paragraphs>98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Simple Presentation in Black Blue Sleek and Professional Style</dc:title>
  <cp:lastModifiedBy>Yamato Yokoyama</cp:lastModifiedBy>
  <cp:revision>3</cp:revision>
  <dcterms:created xsi:type="dcterms:W3CDTF">2006-08-16T00:00:00Z</dcterms:created>
  <dcterms:modified xsi:type="dcterms:W3CDTF">2024-04-18T16:53:01Z</dcterms:modified>
  <dc:identifier>DAGCYHWEyec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0x0101000C9C0A17247B544F96CCC70D27BA08C3</vt:lpwstr>
  </property>
</Properties>
</file>